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256" r:id="rId2"/>
    <p:sldId id="271" r:id="rId3"/>
    <p:sldId id="272" r:id="rId4"/>
    <p:sldId id="269" r:id="rId5"/>
    <p:sldId id="270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4017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771"/>
    <p:restoredTop sz="94674"/>
  </p:normalViewPr>
  <p:slideViewPr>
    <p:cSldViewPr snapToGrid="0" snapToObjects="1">
      <p:cViewPr varScale="1">
        <p:scale>
          <a:sx n="118" d="100"/>
          <a:sy n="118" d="100"/>
        </p:scale>
        <p:origin x="240" y="4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85" d="100"/>
          <a:sy n="85" d="100"/>
        </p:scale>
        <p:origin x="3712" y="4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DDE9719D-4C7D-40C0-93B8-71EFB424AE02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63E3022-8F96-48CD-B89B-5EF4980302E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FF3185B-6FDA-4DB8-BD82-A2E099F23354}" type="datetimeFigureOut">
              <a:rPr lang="en-AU" smtClean="0"/>
              <a:t>9/9/20</a:t>
            </a:fld>
            <a:endParaRPr lang="en-AU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CC79056-0B71-40F4-A9CF-755CDD04ACC8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65E3FBF-F74B-4305-803C-FD20A63ED323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D62EF6-8FD8-43A0-B2B6-290F1B2767C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02080506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95D2BF-97A1-0E4F-A35D-B0054194E55D}" type="datetimeFigureOut">
              <a:rPr lang="en-US" smtClean="0"/>
              <a:t>9/9/20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BE44C6B-C0D9-1E48-BEFF-456CAECA6C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61536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png"/><Relationship Id="rId4" Type="http://schemas.openxmlformats.org/officeDocument/2006/relationships/image" Target="../media/image5.svg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png"/><Relationship Id="rId4" Type="http://schemas.openxmlformats.org/officeDocument/2006/relationships/image" Target="../media/image5.sv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 Option 1">
    <p:bg>
      <p:bgPr>
        <a:blipFill dpi="0" rotWithShape="1">
          <a:blip r:embed="rId2" cstate="screen">
            <a:alphaModFix amt="63000"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CBACC4-7A50-FC45-B7EF-74C4CDE8B28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524000" y="1122363"/>
            <a:ext cx="9144000" cy="2387600"/>
          </a:xfrm>
        </p:spPr>
        <p:txBody>
          <a:bodyPr anchor="b">
            <a:normAutofit/>
          </a:bodyPr>
          <a:lstStyle>
            <a:lvl1pPr algn="ctr">
              <a:defRPr sz="4600" cap="all" baseline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AB4FD5C-927F-0A49-8792-1731286814B0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3000" cap="all" baseline="0">
                <a:solidFill>
                  <a:schemeClr val="accent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6" name="Graphic 3">
            <a:extLst>
              <a:ext uri="{FF2B5EF4-FFF2-40B4-BE49-F238E27FC236}">
                <a16:creationId xmlns:a16="http://schemas.microsoft.com/office/drawing/2014/main" id="{658474C0-9F4F-4F7A-BBA7-52DB428960F4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0" y="6206289"/>
            <a:ext cx="12192000" cy="717550"/>
          </a:xfrm>
          <a:prstGeom prst="rect">
            <a:avLst/>
          </a:prstGeom>
        </p:spPr>
      </p:pic>
      <p:pic>
        <p:nvPicPr>
          <p:cNvPr id="8" name="Picture 7" descr="A close up of a sign&#10;&#10;Description automatically generated">
            <a:extLst>
              <a:ext uri="{FF2B5EF4-FFF2-40B4-BE49-F238E27FC236}">
                <a16:creationId xmlns:a16="http://schemas.microsoft.com/office/drawing/2014/main" id="{CCEBD3F1-B27C-4EF9-BA14-7F3364AD09B0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432809" y="5928534"/>
            <a:ext cx="1091192" cy="5270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6774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0EE237-42EE-7342-847A-FA8B1315ADE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>
              <a:defRPr>
                <a:latin typeface="+mj-lt"/>
              </a:defRPr>
            </a:lvl1pPr>
            <a:lvl2pPr>
              <a:defRPr>
                <a:latin typeface="+mj-lt"/>
              </a:defRPr>
            </a:lvl2pPr>
            <a:lvl3pPr>
              <a:defRPr>
                <a:latin typeface="+mj-lt"/>
              </a:defRPr>
            </a:lvl3pPr>
            <a:lvl4pPr>
              <a:defRPr>
                <a:latin typeface="+mj-lt"/>
              </a:defRPr>
            </a:lvl4pPr>
            <a:lvl5pPr>
              <a:defRPr>
                <a:latin typeface="+mj-l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EFB9C77-14EE-3640-98D8-420C1396620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>
              <a:defRPr>
                <a:latin typeface="+mj-lt"/>
              </a:defRPr>
            </a:lvl1pPr>
            <a:lvl2pPr>
              <a:defRPr>
                <a:latin typeface="+mj-lt"/>
              </a:defRPr>
            </a:lvl2pPr>
            <a:lvl3pPr>
              <a:defRPr>
                <a:latin typeface="+mj-lt"/>
              </a:defRPr>
            </a:lvl3pPr>
            <a:lvl4pPr>
              <a:defRPr>
                <a:latin typeface="+mj-lt"/>
              </a:defRPr>
            </a:lvl4pPr>
            <a:lvl5pPr>
              <a:defRPr>
                <a:latin typeface="+mj-l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956E3F6-7F88-DA47-BE0D-17693BCAC2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E537D-470E-074D-9EB2-A1EFB8C7CC52}" type="slidenum">
              <a:rPr lang="en-US" smtClean="0"/>
              <a:t>‹#›</a:t>
            </a:fld>
            <a:endParaRPr lang="en-US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0E588C03-29B8-4643-BE6A-AD1906808B6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38496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>
                    <a:lumMod val="25000"/>
                  </a:schemeClr>
                </a:solidFill>
                <a:latin typeface="+mj-lt"/>
              </a:defRPr>
            </a:lvl1pPr>
          </a:lstStyle>
          <a:p>
            <a:r>
              <a:rPr lang="en-US" dirty="0"/>
              <a:t>Presentation Name Goes Here</a:t>
            </a:r>
          </a:p>
        </p:txBody>
      </p:sp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9B5E9EDD-E40B-BC43-99D4-5A64AB3A62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8975" y="578165"/>
            <a:ext cx="10854047" cy="10918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11" name="Picture 10" descr="A close up of a sign&#10;&#10;Description automatically generated">
            <a:extLst>
              <a:ext uri="{FF2B5EF4-FFF2-40B4-BE49-F238E27FC236}">
                <a16:creationId xmlns:a16="http://schemas.microsoft.com/office/drawing/2014/main" id="{DF83A886-8E31-4FA5-90F5-6C9BC5434E1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8275" y="136526"/>
            <a:ext cx="492404" cy="49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85173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5">
            <a:extLst>
              <a:ext uri="{FF2B5EF4-FFF2-40B4-BE49-F238E27FC236}">
                <a16:creationId xmlns:a16="http://schemas.microsoft.com/office/drawing/2014/main" id="{D3D2574C-CCEA-ED4C-94FF-BEBAA957FB0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</p:spPr>
        <p:txBody>
          <a:bodyPr/>
          <a:lstStyle/>
          <a:p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097AEED-E23B-2942-905D-3CC694435875}"/>
              </a:ext>
            </a:extLst>
          </p:cNvPr>
          <p:cNvSpPr/>
          <p:nvPr userDrawn="1"/>
        </p:nvSpPr>
        <p:spPr>
          <a:xfrm>
            <a:off x="159026" y="139148"/>
            <a:ext cx="11857383" cy="6539948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348F972-1C30-B041-BE95-D9FBF48243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E537D-470E-074D-9EB2-A1EFB8C7CC52}" type="slidenum">
              <a:rPr lang="en-US" smtClean="0"/>
              <a:t>‹#›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F11CD60-AE31-E145-8ACC-5139D4E9509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38496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>
                    <a:lumMod val="25000"/>
                  </a:schemeClr>
                </a:solidFill>
                <a:latin typeface="+mj-lt"/>
              </a:defRPr>
            </a:lvl1pPr>
          </a:lstStyle>
          <a:p>
            <a:r>
              <a:rPr lang="en-US" dirty="0"/>
              <a:t>Presentation Name Goes Here</a:t>
            </a:r>
          </a:p>
        </p:txBody>
      </p:sp>
      <p:pic>
        <p:nvPicPr>
          <p:cNvPr id="9" name="Picture 8" descr="A close up of a sign&#10;&#10;Description automatically generated">
            <a:extLst>
              <a:ext uri="{FF2B5EF4-FFF2-40B4-BE49-F238E27FC236}">
                <a16:creationId xmlns:a16="http://schemas.microsoft.com/office/drawing/2014/main" id="{9D473576-B633-443D-A3A0-85B0AE6888F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8275" y="136526"/>
            <a:ext cx="492404" cy="49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593741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1685F7-E74E-104D-9089-D884F0F233F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73688BF-450E-E74C-A4B9-E95AB63CF3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>
                <a:latin typeface="+mj-lt"/>
              </a:defRPr>
            </a:lvl1pPr>
            <a:lvl2pPr>
              <a:defRPr sz="2800">
                <a:latin typeface="+mj-lt"/>
              </a:defRPr>
            </a:lvl2pPr>
            <a:lvl3pPr>
              <a:defRPr sz="2400">
                <a:latin typeface="+mj-lt"/>
              </a:defRPr>
            </a:lvl3pPr>
            <a:lvl4pPr>
              <a:defRPr sz="2000">
                <a:latin typeface="+mj-lt"/>
              </a:defRPr>
            </a:lvl4pPr>
            <a:lvl5pPr>
              <a:defRPr sz="2000">
                <a:latin typeface="+mj-lt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CF2CC6C-FAD4-8F45-8142-3ADD461FCF4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>
                <a:solidFill>
                  <a:schemeClr val="accent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12E5C4B-6EE4-8C4C-9F1D-69EE7FFBE6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E537D-470E-074D-9EB2-A1EFB8C7CC52}" type="slidenum">
              <a:rPr lang="en-US" smtClean="0"/>
              <a:t>‹#›</a:t>
            </a:fld>
            <a:endParaRPr lang="en-US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44F36049-C52C-B346-89F6-F0694B71EDC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38496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>
                    <a:lumMod val="25000"/>
                  </a:schemeClr>
                </a:solidFill>
                <a:latin typeface="+mj-lt"/>
              </a:defRPr>
            </a:lvl1pPr>
          </a:lstStyle>
          <a:p>
            <a:r>
              <a:rPr lang="en-US" dirty="0"/>
              <a:t>Presentation Name Goes Here</a:t>
            </a:r>
          </a:p>
        </p:txBody>
      </p:sp>
      <p:pic>
        <p:nvPicPr>
          <p:cNvPr id="10" name="Picture 9" descr="A close up of a sign&#10;&#10;Description automatically generated">
            <a:extLst>
              <a:ext uri="{FF2B5EF4-FFF2-40B4-BE49-F238E27FC236}">
                <a16:creationId xmlns:a16="http://schemas.microsoft.com/office/drawing/2014/main" id="{CAE2FAFB-D32A-4E8C-82DD-901D64705DB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8275" y="136526"/>
            <a:ext cx="492404" cy="49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769692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973DA8-0785-FE4E-A44D-794FB6A86CF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7333289-1C7F-6846-8C2C-F980A2A5673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E967676-54D6-C64D-9DB9-CAB550A58A0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>
                <a:solidFill>
                  <a:schemeClr val="accent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2239603-2932-9E4E-8708-22B18CCA28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E537D-470E-074D-9EB2-A1EFB8C7CC52}" type="slidenum">
              <a:rPr lang="en-US" smtClean="0"/>
              <a:t>‹#›</a:t>
            </a:fld>
            <a:endParaRPr lang="en-US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C346E5A6-6A44-1841-AEE1-EC4B1F45BE3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38496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>
                    <a:lumMod val="25000"/>
                  </a:schemeClr>
                </a:solidFill>
                <a:latin typeface="+mj-lt"/>
              </a:defRPr>
            </a:lvl1pPr>
          </a:lstStyle>
          <a:p>
            <a:r>
              <a:rPr lang="en-US" dirty="0"/>
              <a:t>Presentation Name Goes Here</a:t>
            </a:r>
          </a:p>
        </p:txBody>
      </p:sp>
      <p:pic>
        <p:nvPicPr>
          <p:cNvPr id="10" name="Picture 9" descr="A close up of a sign&#10;&#10;Description automatically generated">
            <a:extLst>
              <a:ext uri="{FF2B5EF4-FFF2-40B4-BE49-F238E27FC236}">
                <a16:creationId xmlns:a16="http://schemas.microsoft.com/office/drawing/2014/main" id="{11588C8C-ACB4-4051-82C3-0B959D1202D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8275" y="136526"/>
            <a:ext cx="492404" cy="49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796027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43612A0-9FDA-3641-AFDF-5FC597C0ABA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484EA21-15AD-4E42-8AD1-740D940871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E537D-470E-074D-9EB2-A1EFB8C7CC52}" type="slidenum">
              <a:rPr lang="en-US" smtClean="0"/>
              <a:t>‹#›</a:t>
            </a:fld>
            <a:endParaRPr lang="en-US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EC75D176-FDD5-C049-9007-95179B0AB5D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38496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>
                    <a:lumMod val="25000"/>
                  </a:schemeClr>
                </a:solidFill>
                <a:latin typeface="+mj-lt"/>
              </a:defRPr>
            </a:lvl1pPr>
          </a:lstStyle>
          <a:p>
            <a:r>
              <a:rPr lang="en-US" dirty="0"/>
              <a:t>Presentation Name Goes Here</a:t>
            </a:r>
          </a:p>
        </p:txBody>
      </p:sp>
      <p:sp>
        <p:nvSpPr>
          <p:cNvPr id="8" name="Title Placeholder 1">
            <a:extLst>
              <a:ext uri="{FF2B5EF4-FFF2-40B4-BE49-F238E27FC236}">
                <a16:creationId xmlns:a16="http://schemas.microsoft.com/office/drawing/2014/main" id="{55CD6248-D0B7-4741-8682-0FABF5B53F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8975" y="578165"/>
            <a:ext cx="10854047" cy="10918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10" name="Picture 9" descr="A close up of a sign&#10;&#10;Description automatically generated">
            <a:extLst>
              <a:ext uri="{FF2B5EF4-FFF2-40B4-BE49-F238E27FC236}">
                <a16:creationId xmlns:a16="http://schemas.microsoft.com/office/drawing/2014/main" id="{70B7613C-8520-4855-8E03-3FDB64C2B0D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8275" y="136526"/>
            <a:ext cx="492404" cy="49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173227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4BFF01A-E90A-804F-BECA-5659BA9865DB}"/>
              </a:ext>
            </a:extLst>
          </p:cNvPr>
          <p:cNvSpPr>
            <a:spLocks noGrp="1"/>
          </p:cNvSpPr>
          <p:nvPr>
            <p:ph type="title" orient="vert" hasCustomPrompt="1"/>
          </p:nvPr>
        </p:nvSpPr>
        <p:spPr>
          <a:xfrm>
            <a:off x="8724900" y="365125"/>
            <a:ext cx="2628900" cy="5811838"/>
          </a:xfrm>
        </p:spPr>
        <p:txBody>
          <a:bodyPr vert="eaVert">
            <a:normAutofit/>
          </a:bodyPr>
          <a:lstStyle>
            <a:lvl1pPr>
              <a:defRPr sz="36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B7E24B5-448A-5848-BB6D-15C5138EE4F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C6D3482-BE93-CD4E-964C-97E7CE9123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E537D-470E-074D-9EB2-A1EFB8C7CC52}" type="slidenum">
              <a:rPr lang="en-US" smtClean="0"/>
              <a:t>‹#›</a:t>
            </a:fld>
            <a:endParaRPr lang="en-US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CF73BD03-CD75-8943-9783-E6AC1E7C1CE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38496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>
                    <a:lumMod val="25000"/>
                  </a:schemeClr>
                </a:solidFill>
                <a:latin typeface="+mj-lt"/>
              </a:defRPr>
            </a:lvl1pPr>
          </a:lstStyle>
          <a:p>
            <a:r>
              <a:rPr lang="en-US" dirty="0"/>
              <a:t>Presentation Name Goes Here</a:t>
            </a:r>
          </a:p>
        </p:txBody>
      </p:sp>
      <p:pic>
        <p:nvPicPr>
          <p:cNvPr id="9" name="Picture 8" descr="A close up of a sign&#10;&#10;Description automatically generated">
            <a:extLst>
              <a:ext uri="{FF2B5EF4-FFF2-40B4-BE49-F238E27FC236}">
                <a16:creationId xmlns:a16="http://schemas.microsoft.com/office/drawing/2014/main" id="{A4758832-BD77-43E0-91BB-202B75AAD51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8275" y="136526"/>
            <a:ext cx="492404" cy="49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51943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le Slide Option 1">
    <p:bg>
      <p:bgPr>
        <a:blipFill dpi="0" rotWithShape="1">
          <a:blip r:embed="rId2">
            <a:alphaModFix amt="50000"/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AE3AECEF-3377-A745-8C80-FB6A8BA72FF9}"/>
              </a:ext>
            </a:extLst>
          </p:cNvPr>
          <p:cNvSpPr/>
          <p:nvPr userDrawn="1"/>
        </p:nvSpPr>
        <p:spPr>
          <a:xfrm>
            <a:off x="159026" y="139148"/>
            <a:ext cx="11857383" cy="6539948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5CBACC4-7A50-FC45-B7EF-74C4CDE8B28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524000" y="1122363"/>
            <a:ext cx="9144000" cy="2387600"/>
          </a:xfrm>
        </p:spPr>
        <p:txBody>
          <a:bodyPr anchor="b">
            <a:normAutofit/>
          </a:bodyPr>
          <a:lstStyle>
            <a:lvl1pPr algn="ctr">
              <a:defRPr sz="4600" cap="all" baseline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AB4FD5C-927F-0A49-8792-1731286814B0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3000" cap="all" baseline="0">
                <a:solidFill>
                  <a:schemeClr val="accent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7" name="Graphic 3">
            <a:extLst>
              <a:ext uri="{FF2B5EF4-FFF2-40B4-BE49-F238E27FC236}">
                <a16:creationId xmlns:a16="http://schemas.microsoft.com/office/drawing/2014/main" id="{ABF5DC91-BC7F-4366-BF0E-27FFB289F2F9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0" y="6140450"/>
            <a:ext cx="12192000" cy="717550"/>
          </a:xfrm>
          <a:prstGeom prst="rect">
            <a:avLst/>
          </a:prstGeom>
        </p:spPr>
      </p:pic>
      <p:pic>
        <p:nvPicPr>
          <p:cNvPr id="9" name="Picture 8" descr="A close up of a sign&#10;&#10;Description automatically generated">
            <a:extLst>
              <a:ext uri="{FF2B5EF4-FFF2-40B4-BE49-F238E27FC236}">
                <a16:creationId xmlns:a16="http://schemas.microsoft.com/office/drawing/2014/main" id="{3178CC65-AE54-4142-ACB1-088A485FC9B5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432809" y="5928534"/>
            <a:ext cx="1091192" cy="5270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09098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Full Colour Footer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ADB952B5-C790-E84D-8268-4F4F7C22341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</p:spPr>
        <p:txBody>
          <a:bodyPr/>
          <a:lstStyle/>
          <a:p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1EC13C61-226A-E842-B861-2A9D2FB85525}"/>
              </a:ext>
            </a:extLst>
          </p:cNvPr>
          <p:cNvSpPr/>
          <p:nvPr userDrawn="1"/>
        </p:nvSpPr>
        <p:spPr>
          <a:xfrm>
            <a:off x="159026" y="139148"/>
            <a:ext cx="11857383" cy="6539948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5CBACC4-7A50-FC45-B7EF-74C4CDE8B28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524000" y="1122363"/>
            <a:ext cx="9144000" cy="2387600"/>
          </a:xfrm>
        </p:spPr>
        <p:txBody>
          <a:bodyPr anchor="b">
            <a:normAutofit/>
          </a:bodyPr>
          <a:lstStyle>
            <a:lvl1pPr algn="ctr">
              <a:defRPr sz="4600" cap="all" baseline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AB4FD5C-927F-0A49-8792-1731286814B0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3000" cap="all" baseline="0">
                <a:solidFill>
                  <a:schemeClr val="accent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8" name="Graphic 3">
            <a:extLst>
              <a:ext uri="{FF2B5EF4-FFF2-40B4-BE49-F238E27FC236}">
                <a16:creationId xmlns:a16="http://schemas.microsoft.com/office/drawing/2014/main" id="{EDF4EDE0-6D31-4E99-80D4-4AFEA85C07E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0" y="6140450"/>
            <a:ext cx="12192000" cy="717550"/>
          </a:xfrm>
          <a:prstGeom prst="rect">
            <a:avLst/>
          </a:prstGeom>
        </p:spPr>
      </p:pic>
      <p:pic>
        <p:nvPicPr>
          <p:cNvPr id="10" name="Picture 9" descr="A close up of a sign&#10;&#10;Description automatically generated">
            <a:extLst>
              <a:ext uri="{FF2B5EF4-FFF2-40B4-BE49-F238E27FC236}">
                <a16:creationId xmlns:a16="http://schemas.microsoft.com/office/drawing/2014/main" id="{DB4EE3CE-63EF-42D9-8312-67E1AD1677A6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432809" y="5928534"/>
            <a:ext cx="1091192" cy="5270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78238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and Content 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0E63514E-1273-2D41-B6CA-8BF0CAA45542}"/>
              </a:ext>
            </a:extLst>
          </p:cNvPr>
          <p:cNvSpPr/>
          <p:nvPr userDrawn="1"/>
        </p:nvSpPr>
        <p:spPr>
          <a:xfrm>
            <a:off x="6938682" y="1"/>
            <a:ext cx="5253318" cy="6791048"/>
          </a:xfrm>
          <a:prstGeom prst="rect">
            <a:avLst/>
          </a:prstGeom>
          <a:solidFill>
            <a:schemeClr val="bg2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3BC2A0-2493-4C4A-BEAD-93F07D1280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68975" y="815009"/>
            <a:ext cx="5602615" cy="5373830"/>
          </a:xfrm>
        </p:spPr>
        <p:txBody>
          <a:bodyPr/>
          <a:lstStyle>
            <a:lvl1pPr>
              <a:defRPr>
                <a:latin typeface="+mj-lt"/>
                <a:cs typeface="Calibri" panose="020F0502020204030204" pitchFamily="34" charset="0"/>
              </a:defRPr>
            </a:lvl1pPr>
            <a:lvl2pPr>
              <a:defRPr>
                <a:latin typeface="+mj-lt"/>
                <a:cs typeface="Calibri" panose="020F0502020204030204" pitchFamily="34" charset="0"/>
              </a:defRPr>
            </a:lvl2pPr>
            <a:lvl3pPr>
              <a:defRPr>
                <a:latin typeface="+mj-lt"/>
                <a:cs typeface="Calibri" panose="020F0502020204030204" pitchFamily="34" charset="0"/>
              </a:defRPr>
            </a:lvl3pPr>
            <a:lvl4pPr>
              <a:defRPr>
                <a:latin typeface="+mj-lt"/>
                <a:cs typeface="Calibri" panose="020F0502020204030204" pitchFamily="34" charset="0"/>
              </a:defRPr>
            </a:lvl4pPr>
            <a:lvl5pPr>
              <a:defRPr>
                <a:latin typeface="+mj-lt"/>
                <a:cs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00F606E-0300-7546-B21A-992B363C66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E537D-470E-074D-9EB2-A1EFB8C7CC52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76C60D7D-40CD-2A44-954E-2F0DBE9378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38496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>
                    <a:lumMod val="25000"/>
                  </a:schemeClr>
                </a:solidFill>
                <a:latin typeface="+mj-lt"/>
              </a:defRPr>
            </a:lvl1pPr>
          </a:lstStyle>
          <a:p>
            <a:r>
              <a:rPr lang="en-US" dirty="0"/>
              <a:t>Presentation Name Goes Here</a:t>
            </a:r>
          </a:p>
        </p:txBody>
      </p:sp>
      <p:sp>
        <p:nvSpPr>
          <p:cNvPr id="10" name="Title Placeholder 1">
            <a:extLst>
              <a:ext uri="{FF2B5EF4-FFF2-40B4-BE49-F238E27FC236}">
                <a16:creationId xmlns:a16="http://schemas.microsoft.com/office/drawing/2014/main" id="{4ACDF701-3FDB-2B48-91CD-9971809405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33037" y="2192502"/>
            <a:ext cx="3770500" cy="178734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>
              <a:defRPr sz="4400"/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12" name="Picture 11" descr="A close up of a sign&#10;&#10;Description automatically generated">
            <a:extLst>
              <a:ext uri="{FF2B5EF4-FFF2-40B4-BE49-F238E27FC236}">
                <a16:creationId xmlns:a16="http://schemas.microsoft.com/office/drawing/2014/main" id="{D5E05731-042A-4E58-9764-6946B73E313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8275" y="136526"/>
            <a:ext cx="492404" cy="49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79039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and Content 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0E63514E-1273-2D41-B6CA-8BF0CAA45542}"/>
              </a:ext>
            </a:extLst>
          </p:cNvPr>
          <p:cNvSpPr/>
          <p:nvPr userDrawn="1"/>
        </p:nvSpPr>
        <p:spPr>
          <a:xfrm>
            <a:off x="0" y="1"/>
            <a:ext cx="5253318" cy="6791048"/>
          </a:xfrm>
          <a:prstGeom prst="rect">
            <a:avLst/>
          </a:prstGeom>
          <a:solidFill>
            <a:schemeClr val="bg2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3BC2A0-2493-4C4A-BEAD-93F07D1280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26198" y="815009"/>
            <a:ext cx="5602615" cy="5373830"/>
          </a:xfrm>
        </p:spPr>
        <p:txBody>
          <a:bodyPr/>
          <a:lstStyle>
            <a:lvl1pPr>
              <a:defRPr>
                <a:latin typeface="+mj-lt"/>
                <a:cs typeface="Calibri" panose="020F0502020204030204" pitchFamily="34" charset="0"/>
              </a:defRPr>
            </a:lvl1pPr>
            <a:lvl2pPr>
              <a:defRPr>
                <a:latin typeface="+mj-lt"/>
                <a:cs typeface="Calibri" panose="020F0502020204030204" pitchFamily="34" charset="0"/>
              </a:defRPr>
            </a:lvl2pPr>
            <a:lvl3pPr>
              <a:defRPr>
                <a:latin typeface="+mj-lt"/>
                <a:cs typeface="Calibri" panose="020F0502020204030204" pitchFamily="34" charset="0"/>
              </a:defRPr>
            </a:lvl3pPr>
            <a:lvl4pPr>
              <a:defRPr>
                <a:latin typeface="+mj-lt"/>
                <a:cs typeface="Calibri" panose="020F0502020204030204" pitchFamily="34" charset="0"/>
              </a:defRPr>
            </a:lvl4pPr>
            <a:lvl5pPr>
              <a:defRPr>
                <a:latin typeface="+mj-lt"/>
                <a:cs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00F606E-0300-7546-B21A-992B363C66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E537D-470E-074D-9EB2-A1EFB8C7CC52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76C60D7D-40CD-2A44-954E-2F0DBE9378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38496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>
                    <a:lumMod val="25000"/>
                  </a:schemeClr>
                </a:solidFill>
                <a:latin typeface="+mj-lt"/>
              </a:defRPr>
            </a:lvl1pPr>
          </a:lstStyle>
          <a:p>
            <a:r>
              <a:rPr lang="en-US" dirty="0"/>
              <a:t>Presentation Name Goes Here</a:t>
            </a:r>
          </a:p>
        </p:txBody>
      </p:sp>
      <p:sp>
        <p:nvSpPr>
          <p:cNvPr id="10" name="Title Placeholder 1">
            <a:extLst>
              <a:ext uri="{FF2B5EF4-FFF2-40B4-BE49-F238E27FC236}">
                <a16:creationId xmlns:a16="http://schemas.microsoft.com/office/drawing/2014/main" id="{4ACDF701-3FDB-2B48-91CD-9971809405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94355" y="2192502"/>
            <a:ext cx="3770500" cy="178734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>
              <a:defRPr sz="4400"/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8" name="Picture 7" descr="A close up of a sign&#10;&#10;Description automatically generated">
            <a:extLst>
              <a:ext uri="{FF2B5EF4-FFF2-40B4-BE49-F238E27FC236}">
                <a16:creationId xmlns:a16="http://schemas.microsoft.com/office/drawing/2014/main" id="{4AD16192-B230-4793-90C7-03FF2412EE6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8275" y="136526"/>
            <a:ext cx="492404" cy="49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25948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3BC2A0-2493-4C4A-BEAD-93F07D12806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+mj-lt"/>
                <a:cs typeface="Calibri" panose="020F0502020204030204" pitchFamily="34" charset="0"/>
              </a:defRPr>
            </a:lvl1pPr>
            <a:lvl2pPr>
              <a:defRPr>
                <a:latin typeface="+mj-lt"/>
                <a:cs typeface="Calibri" panose="020F0502020204030204" pitchFamily="34" charset="0"/>
              </a:defRPr>
            </a:lvl2pPr>
            <a:lvl3pPr>
              <a:defRPr>
                <a:latin typeface="+mj-lt"/>
                <a:cs typeface="Calibri" panose="020F0502020204030204" pitchFamily="34" charset="0"/>
              </a:defRPr>
            </a:lvl3pPr>
            <a:lvl4pPr>
              <a:defRPr>
                <a:latin typeface="+mj-lt"/>
                <a:cs typeface="Calibri" panose="020F0502020204030204" pitchFamily="34" charset="0"/>
              </a:defRPr>
            </a:lvl4pPr>
            <a:lvl5pPr>
              <a:defRPr>
                <a:latin typeface="+mj-lt"/>
                <a:cs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00F606E-0300-7546-B21A-992B363C66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E537D-470E-074D-9EB2-A1EFB8C7CC52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76C60D7D-40CD-2A44-954E-2F0DBE9378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38496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>
                    <a:lumMod val="25000"/>
                  </a:schemeClr>
                </a:solidFill>
                <a:latin typeface="+mj-lt"/>
              </a:defRPr>
            </a:lvl1pPr>
          </a:lstStyle>
          <a:p>
            <a:r>
              <a:rPr lang="en-US" dirty="0"/>
              <a:t>Presentation Name Goes Here</a:t>
            </a:r>
          </a:p>
        </p:txBody>
      </p:sp>
      <p:sp>
        <p:nvSpPr>
          <p:cNvPr id="10" name="Title Placeholder 1">
            <a:extLst>
              <a:ext uri="{FF2B5EF4-FFF2-40B4-BE49-F238E27FC236}">
                <a16:creationId xmlns:a16="http://schemas.microsoft.com/office/drawing/2014/main" id="{4ACDF701-3FDB-2B48-91CD-9971809405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8975" y="578165"/>
            <a:ext cx="10854047" cy="10918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8" name="Picture 7" descr="A close up of a sign&#10;&#10;Description automatically generated">
            <a:extLst>
              <a:ext uri="{FF2B5EF4-FFF2-40B4-BE49-F238E27FC236}">
                <a16:creationId xmlns:a16="http://schemas.microsoft.com/office/drawing/2014/main" id="{59EB066F-0E6C-49AA-BC9D-E42C149ED62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8275" y="136526"/>
            <a:ext cx="492404" cy="49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49765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 Slide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BFC1D071-7DC1-8248-94FA-730C1865544D}"/>
              </a:ext>
            </a:extLst>
          </p:cNvPr>
          <p:cNvSpPr/>
          <p:nvPr userDrawn="1"/>
        </p:nvSpPr>
        <p:spPr>
          <a:xfrm>
            <a:off x="89451" y="59634"/>
            <a:ext cx="12016409" cy="6679096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3BC2A0-2493-4C4A-BEAD-93F07D12806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+mj-lt"/>
                <a:cs typeface="Calibri" panose="020F0502020204030204" pitchFamily="34" charset="0"/>
              </a:defRPr>
            </a:lvl1pPr>
            <a:lvl2pPr>
              <a:defRPr>
                <a:latin typeface="+mj-lt"/>
                <a:cs typeface="Calibri" panose="020F0502020204030204" pitchFamily="34" charset="0"/>
              </a:defRPr>
            </a:lvl2pPr>
            <a:lvl3pPr>
              <a:defRPr>
                <a:latin typeface="+mj-lt"/>
                <a:cs typeface="Calibri" panose="020F0502020204030204" pitchFamily="34" charset="0"/>
              </a:defRPr>
            </a:lvl3pPr>
            <a:lvl4pPr>
              <a:defRPr>
                <a:latin typeface="+mj-lt"/>
                <a:cs typeface="Calibri" panose="020F0502020204030204" pitchFamily="34" charset="0"/>
              </a:defRPr>
            </a:lvl4pPr>
            <a:lvl5pPr>
              <a:defRPr>
                <a:latin typeface="+mj-lt"/>
                <a:cs typeface="Calibri" panose="020F05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00F606E-0300-7546-B21A-992B363C66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E537D-470E-074D-9EB2-A1EFB8C7CC52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76C60D7D-40CD-2A44-954E-2F0DBE9378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38496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>
                    <a:lumMod val="25000"/>
                  </a:schemeClr>
                </a:solidFill>
                <a:latin typeface="+mj-lt"/>
              </a:defRPr>
            </a:lvl1pPr>
          </a:lstStyle>
          <a:p>
            <a:r>
              <a:rPr lang="en-US" dirty="0"/>
              <a:t>Presentation Name Goes Here</a:t>
            </a:r>
          </a:p>
        </p:txBody>
      </p:sp>
      <p:sp>
        <p:nvSpPr>
          <p:cNvPr id="10" name="Title Placeholder 1">
            <a:extLst>
              <a:ext uri="{FF2B5EF4-FFF2-40B4-BE49-F238E27FC236}">
                <a16:creationId xmlns:a16="http://schemas.microsoft.com/office/drawing/2014/main" id="{4ACDF701-3FDB-2B48-91CD-9971809405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8975" y="578165"/>
            <a:ext cx="10854047" cy="10918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13" name="Picture 12" descr="A close up of a sign&#10;&#10;Description automatically generated">
            <a:extLst>
              <a:ext uri="{FF2B5EF4-FFF2-40B4-BE49-F238E27FC236}">
                <a16:creationId xmlns:a16="http://schemas.microsoft.com/office/drawing/2014/main" id="{74565F7C-06B6-4185-AF0F-1E5016F6269F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48275" y="136526"/>
            <a:ext cx="492404" cy="49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44534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and Content 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5">
            <a:extLst>
              <a:ext uri="{FF2B5EF4-FFF2-40B4-BE49-F238E27FC236}">
                <a16:creationId xmlns:a16="http://schemas.microsoft.com/office/drawing/2014/main" id="{C371D361-94F8-8340-813E-CE6E5CB1FCF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</p:spPr>
        <p:txBody>
          <a:bodyPr/>
          <a:lstStyle/>
          <a:p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33BB3DB9-83AA-2D4C-A7D8-05944B24C991}"/>
              </a:ext>
            </a:extLst>
          </p:cNvPr>
          <p:cNvSpPr/>
          <p:nvPr userDrawn="1"/>
        </p:nvSpPr>
        <p:spPr>
          <a:xfrm>
            <a:off x="159026" y="139148"/>
            <a:ext cx="11857383" cy="6539948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3BC2A0-2493-4C4A-BEAD-93F07D12806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+mj-lt"/>
                <a:cs typeface="Calibri" panose="020F0502020204030204" pitchFamily="34" charset="0"/>
              </a:defRPr>
            </a:lvl1pPr>
            <a:lvl2pPr>
              <a:defRPr>
                <a:latin typeface="+mj-lt"/>
                <a:cs typeface="Calibri" panose="020F0502020204030204" pitchFamily="34" charset="0"/>
              </a:defRPr>
            </a:lvl2pPr>
            <a:lvl3pPr>
              <a:defRPr>
                <a:latin typeface="+mj-lt"/>
                <a:cs typeface="Calibri" panose="020F0502020204030204" pitchFamily="34" charset="0"/>
              </a:defRPr>
            </a:lvl3pPr>
            <a:lvl4pPr>
              <a:defRPr>
                <a:latin typeface="+mj-lt"/>
                <a:cs typeface="Calibri" panose="020F0502020204030204" pitchFamily="34" charset="0"/>
              </a:defRPr>
            </a:lvl4pPr>
            <a:lvl5pPr>
              <a:defRPr>
                <a:latin typeface="+mj-lt"/>
                <a:cs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00F606E-0300-7546-B21A-992B363C66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E537D-470E-074D-9EB2-A1EFB8C7CC52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76C60D7D-40CD-2A44-954E-2F0DBE9378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38496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>
                    <a:lumMod val="25000"/>
                  </a:schemeClr>
                </a:solidFill>
                <a:latin typeface="+mj-lt"/>
              </a:defRPr>
            </a:lvl1pPr>
          </a:lstStyle>
          <a:p>
            <a:r>
              <a:rPr lang="en-US" dirty="0"/>
              <a:t>Presentation Name Goes Here</a:t>
            </a:r>
          </a:p>
        </p:txBody>
      </p:sp>
      <p:sp>
        <p:nvSpPr>
          <p:cNvPr id="10" name="Title Placeholder 1">
            <a:extLst>
              <a:ext uri="{FF2B5EF4-FFF2-40B4-BE49-F238E27FC236}">
                <a16:creationId xmlns:a16="http://schemas.microsoft.com/office/drawing/2014/main" id="{4ACDF701-3FDB-2B48-91CD-9971809405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8975" y="578165"/>
            <a:ext cx="10854047" cy="10918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13" name="Picture 12" descr="A close up of a sign&#10;&#10;Description automatically generated">
            <a:extLst>
              <a:ext uri="{FF2B5EF4-FFF2-40B4-BE49-F238E27FC236}">
                <a16:creationId xmlns:a16="http://schemas.microsoft.com/office/drawing/2014/main" id="{8DD11B16-6A2C-448E-9EAE-714AFA76672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8275" y="136526"/>
            <a:ext cx="492404" cy="49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54195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 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00F606E-0300-7546-B21A-992B363C66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E537D-470E-074D-9EB2-A1EFB8C7CC52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76C60D7D-40CD-2A44-954E-2F0DBE9378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38496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>
                    <a:lumMod val="25000"/>
                  </a:schemeClr>
                </a:solidFill>
                <a:latin typeface="+mj-lt"/>
              </a:defRPr>
            </a:lvl1pPr>
          </a:lstStyle>
          <a:p>
            <a:r>
              <a:rPr lang="en-US" dirty="0"/>
              <a:t>Presentation Name Goes Here</a:t>
            </a:r>
          </a:p>
        </p:txBody>
      </p:sp>
      <p:sp>
        <p:nvSpPr>
          <p:cNvPr id="10" name="Title Placeholder 1">
            <a:extLst>
              <a:ext uri="{FF2B5EF4-FFF2-40B4-BE49-F238E27FC236}">
                <a16:creationId xmlns:a16="http://schemas.microsoft.com/office/drawing/2014/main" id="{4ACDF701-3FDB-2B48-91CD-9971809405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8975" y="578165"/>
            <a:ext cx="10854047" cy="10918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6" name="Picture 5" descr="A close up of a sign&#10;&#10;Description automatically generated">
            <a:extLst>
              <a:ext uri="{FF2B5EF4-FFF2-40B4-BE49-F238E27FC236}">
                <a16:creationId xmlns:a16="http://schemas.microsoft.com/office/drawing/2014/main" id="{A2623BE7-D4A0-4F09-9BDC-FB1F18C6876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8275" y="136526"/>
            <a:ext cx="492404" cy="49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126139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2.sv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6DB815A-280D-B942-BB40-83FC67E9D2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8975" y="578165"/>
            <a:ext cx="10854047" cy="10918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9A3EEA8-3F72-0F4C-9F7A-E0F66769F9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68976" y="1837501"/>
            <a:ext cx="10854048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5D5A8F8-1EA7-414A-8B5A-C7AB0C049AC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38496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>
                    <a:lumMod val="25000"/>
                  </a:schemeClr>
                </a:solidFill>
                <a:latin typeface="+mj-lt"/>
              </a:defRPr>
            </a:lvl1pPr>
          </a:lstStyle>
          <a:p>
            <a:r>
              <a:rPr lang="en-US" dirty="0"/>
              <a:t>Presentation Name Goes Here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74C8C43-7098-154A-BC9B-3CB194C05AD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085613" y="63356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bg1">
                    <a:lumMod val="25000"/>
                  </a:schemeClr>
                </a:solidFill>
                <a:latin typeface="+mj-lt"/>
              </a:defRPr>
            </a:lvl1pPr>
          </a:lstStyle>
          <a:p>
            <a:fld id="{1DEE537D-470E-074D-9EB2-A1EFB8C7CC52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4" name="Graphic 3">
            <a:extLst>
              <a:ext uri="{FF2B5EF4-FFF2-40B4-BE49-F238E27FC236}">
                <a16:creationId xmlns:a16="http://schemas.microsoft.com/office/drawing/2014/main" id="{18C59397-4D05-46BF-AD33-EA5D65FC2AC1}"/>
              </a:ext>
            </a:extLst>
          </p:cNvPr>
          <p:cNvPicPr>
            <a:picLocks noChangeAspect="1"/>
          </p:cNvPicPr>
          <p:nvPr userDrawn="1"/>
        </p:nvPicPr>
        <p:blipFill>
          <a:blip r:embed="rId17">
            <a:extLs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>
            <a:off x="0" y="6794500"/>
            <a:ext cx="12192000" cy="6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95633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71" r:id="rId2"/>
    <p:sldLayoutId id="2147483661" r:id="rId3"/>
    <p:sldLayoutId id="2147483669" r:id="rId4"/>
    <p:sldLayoutId id="2147483670" r:id="rId5"/>
    <p:sldLayoutId id="2147483650" r:id="rId6"/>
    <p:sldLayoutId id="2147483667" r:id="rId7"/>
    <p:sldLayoutId id="2147483668" r:id="rId8"/>
    <p:sldLayoutId id="2147483666" r:id="rId9"/>
    <p:sldLayoutId id="2147483652" r:id="rId10"/>
    <p:sldLayoutId id="2147483655" r:id="rId11"/>
    <p:sldLayoutId id="2147483656" r:id="rId12"/>
    <p:sldLayoutId id="2147483657" r:id="rId13"/>
    <p:sldLayoutId id="2147483658" r:id="rId14"/>
    <p:sldLayoutId id="2147483659" r:id="rId15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2400" kern="1200">
          <a:solidFill>
            <a:schemeClr val="tx1"/>
          </a:solidFill>
          <a:latin typeface="+mj-lt"/>
          <a:ea typeface="+mn-ea"/>
          <a:cs typeface="+mn-cs"/>
        </a:defRPr>
      </a:lvl1pPr>
      <a:lvl2pPr marL="4572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2000" kern="1200">
          <a:solidFill>
            <a:schemeClr val="tx1"/>
          </a:solidFill>
          <a:latin typeface="+mj-lt"/>
          <a:ea typeface="+mn-ea"/>
          <a:cs typeface="+mn-cs"/>
        </a:defRPr>
      </a:lvl2pPr>
      <a:lvl3pPr marL="9144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800" kern="1200">
          <a:solidFill>
            <a:schemeClr val="tx1"/>
          </a:solidFill>
          <a:latin typeface="+mj-lt"/>
          <a:ea typeface="+mn-ea"/>
          <a:cs typeface="+mn-cs"/>
        </a:defRPr>
      </a:lvl3pPr>
      <a:lvl4pPr marL="13716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600" kern="1200">
          <a:solidFill>
            <a:schemeClr val="tx1"/>
          </a:solidFill>
          <a:latin typeface="+mj-lt"/>
          <a:ea typeface="+mn-ea"/>
          <a:cs typeface="+mn-cs"/>
        </a:defRPr>
      </a:lvl4pPr>
      <a:lvl5pPr marL="18288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600" kern="1200">
          <a:solidFill>
            <a:schemeClr val="tx1"/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6BAD6E-F83B-3344-964D-BE319E66889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1F30440-CBC5-4F41-B3D0-743D17F5DA5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85264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C4AE1A9-F095-8B40-A32E-063E77180AA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F3DBB30-AC60-4644-85F6-1D4880AF22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E537D-470E-074D-9EB2-A1EFB8C7CC52}" type="slidenum">
              <a:rPr lang="en-US" smtClean="0"/>
              <a:t>2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36B27AD-B861-7544-BFF2-89DC842C2B6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Presentation Name Goes Here</a:t>
            </a:r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D1BC3D4D-65A5-5B40-AA07-AAF054D81E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56135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10AF90-144C-E04C-BB92-CF115BF8E70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55CAF6B-F043-8D40-87FE-96A2E359A0A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32765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460A788-6C98-8642-AE15-05E40AF865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E537D-470E-074D-9EB2-A1EFB8C7CC52}" type="slidenum">
              <a:rPr lang="en-US" smtClean="0"/>
              <a:t>4</a:t>
            </a:fld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5FCAF344-11C2-0342-8AAC-0AF7C5DAF8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60355" y="1302026"/>
            <a:ext cx="4208824" cy="1749287"/>
          </a:xfrm>
        </p:spPr>
        <p:txBody>
          <a:bodyPr/>
          <a:lstStyle/>
          <a:p>
            <a:endParaRPr lang="en-US" sz="3600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004ADA1-800A-4845-B78B-A7973DBCEA0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69647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3F59F3B-F2EC-9142-A4C3-893887F3A9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E537D-470E-074D-9EB2-A1EFB8C7CC52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32173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Device Primary Colour Palette">
      <a:dk1>
        <a:srgbClr val="2C2C2C"/>
      </a:dk1>
      <a:lt1>
        <a:srgbClr val="FAFAFA"/>
      </a:lt1>
      <a:dk2>
        <a:srgbClr val="A3017C"/>
      </a:dk2>
      <a:lt2>
        <a:srgbClr val="FFFFFF"/>
      </a:lt2>
      <a:accent1>
        <a:srgbClr val="575859"/>
      </a:accent1>
      <a:accent2>
        <a:srgbClr val="AAB0BC"/>
      </a:accent2>
      <a:accent3>
        <a:srgbClr val="83017C"/>
      </a:accent3>
      <a:accent4>
        <a:srgbClr val="BC8AB2"/>
      </a:accent4>
      <a:accent5>
        <a:srgbClr val="D4D4D4"/>
      </a:accent5>
      <a:accent6>
        <a:srgbClr val="AD307E"/>
      </a:accent6>
      <a:hlink>
        <a:srgbClr val="0432FF"/>
      </a:hlink>
      <a:folHlink>
        <a:srgbClr val="521B9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vice_Corporate Presentation" id="{65D31590-4F8D-2E43-A6F1-28F6EEB4BDAC}" vid="{C7715733-8AC6-8A4F-B047-0C0F8FD2841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205</TotalTime>
  <Words>7</Words>
  <Application>Microsoft Macintosh PowerPoint</Application>
  <PresentationFormat>Widescreen</PresentationFormat>
  <Paragraphs>4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Ash Nelson</dc:creator>
  <cp:lastModifiedBy>Microsoft Office User</cp:lastModifiedBy>
  <cp:revision>103</cp:revision>
  <dcterms:created xsi:type="dcterms:W3CDTF">2019-04-15T05:44:00Z</dcterms:created>
  <dcterms:modified xsi:type="dcterms:W3CDTF">2020-09-09T11:22:10Z</dcterms:modified>
</cp:coreProperties>
</file>